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Arial Black" panose="020B0A04020102020204" pitchFamily="34" charset="0"/>
      <p:regular r:id="rId11"/>
      <p:bold r:id="rId12"/>
    </p:embeddedFont>
    <p:embeddedFont>
      <p:font typeface="Helvetica Neue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ifmA6ElY9YY6gMxhhqc2v0xHJa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" name="Google Shape;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" name="Google Shape;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81a9aed0e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3a81a9aed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603250" y="539750"/>
            <a:ext cx="10985500" cy="7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body" idx="2"/>
          </p:nvPr>
        </p:nvSpPr>
        <p:spPr>
          <a:xfrm>
            <a:off x="603250" y="2124252"/>
            <a:ext cx="10985500" cy="412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ldNum" idx="12"/>
          </p:nvPr>
        </p:nvSpPr>
        <p:spPr>
          <a:xfrm>
            <a:off x="5997574" y="6540499"/>
            <a:ext cx="190603" cy="18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0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3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9.jpg"/><Relationship Id="rId5" Type="http://schemas.openxmlformats.org/officeDocument/2006/relationships/image" Target="../media/image6.png"/><Relationship Id="rId10" Type="http://schemas.openxmlformats.org/officeDocument/2006/relationships/image" Target="../media/image13.jpg"/><Relationship Id="rId4" Type="http://schemas.openxmlformats.org/officeDocument/2006/relationships/image" Target="../media/image4.png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3.pn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4.png"/><Relationship Id="rId9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hardbound books in various colors standing vertically shot from above">
            <a:extLst>
              <a:ext uri="{FF2B5EF4-FFF2-40B4-BE49-F238E27FC236}">
                <a16:creationId xmlns:a16="http://schemas.microsoft.com/office/drawing/2014/main" id="{4DD0E91C-9112-1C88-8BFC-9DF3310A6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oogle Shape;21;p1" descr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913" y="6318745"/>
            <a:ext cx="4367816" cy="54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" descr="Google Shape;9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8116" y="5498707"/>
            <a:ext cx="4838984" cy="48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" descr="Google Shape;91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5256" y="5946632"/>
            <a:ext cx="4588183" cy="4832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"/>
          <p:cNvSpPr txBox="1"/>
          <p:nvPr/>
        </p:nvSpPr>
        <p:spPr>
          <a:xfrm>
            <a:off x="229159" y="5510500"/>
            <a:ext cx="3480963" cy="45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Singular and plural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"/>
          <p:cNvSpPr txBox="1"/>
          <p:nvPr/>
        </p:nvSpPr>
        <p:spPr>
          <a:xfrm>
            <a:off x="470342" y="6002875"/>
            <a:ext cx="2751629" cy="37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 1, lesson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"/>
          <p:cNvSpPr txBox="1"/>
          <p:nvPr/>
        </p:nvSpPr>
        <p:spPr>
          <a:xfrm>
            <a:off x="254692" y="6403567"/>
            <a:ext cx="2751629" cy="37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1" descr="Gráfico 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84973" y="88777"/>
            <a:ext cx="2205475" cy="10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" y="188912"/>
            <a:ext cx="6510338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" y="581025"/>
            <a:ext cx="6284913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34;p2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2"/>
          <p:cNvSpPr txBox="1"/>
          <p:nvPr/>
        </p:nvSpPr>
        <p:spPr>
          <a:xfrm>
            <a:off x="452437" y="300037"/>
            <a:ext cx="6069014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SINGULAR AND PLURAL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"/>
          <p:cNvSpPr txBox="1"/>
          <p:nvPr/>
        </p:nvSpPr>
        <p:spPr>
          <a:xfrm>
            <a:off x="133925" y="1051352"/>
            <a:ext cx="458343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SINGULAR/ </a:t>
            </a:r>
            <a:r>
              <a:rPr lang="en-US" sz="40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Singular</a:t>
            </a:r>
            <a:r>
              <a:rPr lang="en-US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6631368" y="1019354"/>
            <a:ext cx="332613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PLURAL/ </a:t>
            </a:r>
            <a:r>
              <a:rPr lang="en-US" sz="40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Plural</a:t>
            </a:r>
            <a:r>
              <a:rPr lang="en-US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2" descr="Vector Car Png File - Vector Png Of Car, Transparent Png - kind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5450" y="1790700"/>
            <a:ext cx="2719388" cy="8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" descr="Vector Car Png File - Vector Png Of Car, Transparent Png - kind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02587" y="1890712"/>
            <a:ext cx="2719388" cy="86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2" descr="Vector Car Png File - Vector Png Of Car, Transparent Png - kind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48300" y="1908175"/>
            <a:ext cx="2717800" cy="8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" descr="image.jpe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9150" y="3298825"/>
            <a:ext cx="1727200" cy="134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2" descr="Log Book Png Png - Clip Art Transparent Books, Png Download - kind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45311" y="3229769"/>
            <a:ext cx="2114551" cy="147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" descr="Elephant PNG image with transparent background | Elephant, Grey elephant,  Animals"/>
          <p:cNvPicPr preferRelativeResize="0"/>
          <p:nvPr/>
        </p:nvPicPr>
        <p:blipFill rotWithShape="1">
          <a:blip r:embed="rId8">
            <a:alphaModFix/>
          </a:blip>
          <a:srcRect l="12455" t="17678" r="8742" b="19076"/>
          <a:stretch/>
        </p:blipFill>
        <p:spPr>
          <a:xfrm>
            <a:off x="544512" y="4951412"/>
            <a:ext cx="1681163" cy="134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" descr="Elephant PNG image with transparent background | Elephant, Grey elephant,  Animals"/>
          <p:cNvPicPr preferRelativeResize="0"/>
          <p:nvPr/>
        </p:nvPicPr>
        <p:blipFill rotWithShape="1">
          <a:blip r:embed="rId8">
            <a:alphaModFix/>
          </a:blip>
          <a:srcRect l="12455" t="17678" r="8742" b="19076"/>
          <a:stretch/>
        </p:blipFill>
        <p:spPr>
          <a:xfrm>
            <a:off x="9551987" y="5078412"/>
            <a:ext cx="1320801" cy="10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" descr="Elephant PNG image with transparent background | Elephant, Grey elephant,  Animals"/>
          <p:cNvPicPr preferRelativeResize="0"/>
          <p:nvPr/>
        </p:nvPicPr>
        <p:blipFill rotWithShape="1">
          <a:blip r:embed="rId8">
            <a:alphaModFix/>
          </a:blip>
          <a:srcRect l="12455" t="17678" r="8742" b="19076"/>
          <a:stretch/>
        </p:blipFill>
        <p:spPr>
          <a:xfrm>
            <a:off x="8035130" y="5095874"/>
            <a:ext cx="1322388" cy="10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" descr="Elephant PNG image with transparent background | Elephant, Grey elephant,  Animals"/>
          <p:cNvPicPr preferRelativeResize="0"/>
          <p:nvPr/>
        </p:nvPicPr>
        <p:blipFill rotWithShape="1">
          <a:blip r:embed="rId8">
            <a:alphaModFix/>
          </a:blip>
          <a:srcRect l="12455" t="17678" r="8742" b="19076"/>
          <a:stretch/>
        </p:blipFill>
        <p:spPr>
          <a:xfrm>
            <a:off x="6354762" y="5053012"/>
            <a:ext cx="1322388" cy="1062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" descr="Elephant PNG image with transparent background | Elephant, Grey elephant,  Animals"/>
          <p:cNvPicPr preferRelativeResize="0"/>
          <p:nvPr/>
        </p:nvPicPr>
        <p:blipFill rotWithShape="1">
          <a:blip r:embed="rId8">
            <a:alphaModFix/>
          </a:blip>
          <a:srcRect l="12455" t="17678" r="8742" b="19076"/>
          <a:stretch/>
        </p:blipFill>
        <p:spPr>
          <a:xfrm>
            <a:off x="4839492" y="5054599"/>
            <a:ext cx="1320801" cy="106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"/>
          <p:cNvSpPr/>
          <p:nvPr/>
        </p:nvSpPr>
        <p:spPr>
          <a:xfrm>
            <a:off x="3744912" y="3437936"/>
            <a:ext cx="1423989" cy="777876"/>
          </a:xfrm>
          <a:prstGeom prst="rightArrow">
            <a:avLst>
              <a:gd name="adj1" fmla="val 50000"/>
              <a:gd name="adj2" fmla="val 50003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7C3686-9720-5022-090F-D9579556B903}"/>
              </a:ext>
            </a:extLst>
          </p:cNvPr>
          <p:cNvSpPr txBox="1"/>
          <p:nvPr/>
        </p:nvSpPr>
        <p:spPr>
          <a:xfrm>
            <a:off x="955300" y="2751138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Car- </a:t>
            </a:r>
            <a:r>
              <a:rPr lang="en-US" dirty="0">
                <a:solidFill>
                  <a:srgbClr val="00B050"/>
                </a:solidFill>
              </a:rPr>
              <a:t>Carro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50B906-32F0-37D6-2927-28AA1451586B}"/>
              </a:ext>
            </a:extLst>
          </p:cNvPr>
          <p:cNvSpPr txBox="1"/>
          <p:nvPr/>
        </p:nvSpPr>
        <p:spPr>
          <a:xfrm>
            <a:off x="1010665" y="4645124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Book-</a:t>
            </a:r>
            <a:r>
              <a:rPr lang="en-US" dirty="0">
                <a:solidFill>
                  <a:srgbClr val="00B050"/>
                </a:solidFill>
              </a:rPr>
              <a:t>Libro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5BCAB-9F41-55C4-1CA9-5B26F8278439}"/>
              </a:ext>
            </a:extLst>
          </p:cNvPr>
          <p:cNvSpPr txBox="1"/>
          <p:nvPr/>
        </p:nvSpPr>
        <p:spPr>
          <a:xfrm>
            <a:off x="819150" y="6373368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Elephant - </a:t>
            </a:r>
            <a:r>
              <a:rPr lang="en-US" dirty="0">
                <a:solidFill>
                  <a:srgbClr val="00B050"/>
                </a:solidFill>
              </a:rPr>
              <a:t>Elefante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3ADB2-76FC-DACB-6C2D-487ABF92590A}"/>
              </a:ext>
            </a:extLst>
          </p:cNvPr>
          <p:cNvSpPr txBox="1"/>
          <p:nvPr/>
        </p:nvSpPr>
        <p:spPr>
          <a:xfrm>
            <a:off x="7346318" y="2811463"/>
            <a:ext cx="1279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Cars - </a:t>
            </a:r>
            <a:r>
              <a:rPr lang="en-US" dirty="0">
                <a:solidFill>
                  <a:srgbClr val="00B050"/>
                </a:solidFill>
              </a:rPr>
              <a:t>Carros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C617F-2EC2-9138-6F63-2045050ED75D}"/>
              </a:ext>
            </a:extLst>
          </p:cNvPr>
          <p:cNvSpPr txBox="1"/>
          <p:nvPr/>
        </p:nvSpPr>
        <p:spPr>
          <a:xfrm>
            <a:off x="7293097" y="4727773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 – </a:t>
            </a:r>
            <a:r>
              <a:rPr lang="en-US" dirty="0">
                <a:solidFill>
                  <a:srgbClr val="00B050"/>
                </a:solidFill>
              </a:rPr>
              <a:t>Libros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028F4-8B77-671A-8A08-A04055F714EC}"/>
              </a:ext>
            </a:extLst>
          </p:cNvPr>
          <p:cNvSpPr txBox="1"/>
          <p:nvPr/>
        </p:nvSpPr>
        <p:spPr>
          <a:xfrm>
            <a:off x="7083679" y="6281739"/>
            <a:ext cx="2164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Elephants - </a:t>
            </a:r>
            <a:r>
              <a:rPr lang="en-US" dirty="0">
                <a:solidFill>
                  <a:srgbClr val="00B050"/>
                </a:solidFill>
              </a:rPr>
              <a:t>Elefantes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" y="188912"/>
            <a:ext cx="3921126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3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" y="581025"/>
            <a:ext cx="3717926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3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3"/>
          <p:cNvSpPr txBox="1"/>
          <p:nvPr/>
        </p:nvSpPr>
        <p:spPr>
          <a:xfrm>
            <a:off x="452437" y="300037"/>
            <a:ext cx="3571876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A – AN =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3584562" y="5078189"/>
            <a:ext cx="1423989" cy="777876"/>
          </a:xfrm>
          <a:prstGeom prst="rightArrow">
            <a:avLst>
              <a:gd name="adj1" fmla="val 50000"/>
              <a:gd name="adj2" fmla="val 50003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9269989" y="4528820"/>
            <a:ext cx="1004889" cy="593726"/>
          </a:xfrm>
          <a:prstGeom prst="rect">
            <a:avLst/>
          </a:prstGeom>
          <a:solidFill>
            <a:srgbClr val="FFFF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>
            <a:off x="7622647" y="4528820"/>
            <a:ext cx="1004889" cy="595314"/>
          </a:xfrm>
          <a:prstGeom prst="rect">
            <a:avLst/>
          </a:prstGeom>
          <a:solidFill>
            <a:srgbClr val="00B05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6149022" y="4528820"/>
            <a:ext cx="1004889" cy="593726"/>
          </a:xfrm>
          <a:prstGeom prst="rect">
            <a:avLst/>
          </a:prstGeom>
          <a:solidFill>
            <a:srgbClr val="FF00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5220970" y="1022350"/>
            <a:ext cx="193294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endParaRPr sz="4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/>
          <p:cNvSpPr txBox="1"/>
          <p:nvPr/>
        </p:nvSpPr>
        <p:spPr>
          <a:xfrm>
            <a:off x="2461034" y="1491367"/>
            <a:ext cx="232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/>
          <p:cNvSpPr txBox="1"/>
          <p:nvPr/>
        </p:nvSpPr>
        <p:spPr>
          <a:xfrm>
            <a:off x="3677208" y="858399"/>
            <a:ext cx="2223205" cy="601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SINGULAR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"/>
          <p:cNvSpPr txBox="1"/>
          <p:nvPr/>
        </p:nvSpPr>
        <p:spPr>
          <a:xfrm>
            <a:off x="8756634" y="777081"/>
            <a:ext cx="1678495" cy="601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PLURAL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"/>
          <p:cNvSpPr txBox="1"/>
          <p:nvPr/>
        </p:nvSpPr>
        <p:spPr>
          <a:xfrm>
            <a:off x="217170" y="887412"/>
            <a:ext cx="844374" cy="154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Calibri"/>
              <a:buNone/>
            </a:pPr>
            <a:r>
              <a:rPr lang="en-US" sz="1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3" descr="Vector Car Png File - Vector Png Of Car, Transparent Png - kind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2818" y="2954938"/>
            <a:ext cx="1846263" cy="58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3" descr="image.jpe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2182" y="1461811"/>
            <a:ext cx="977901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3" descr="Plant Illustration | Plant illustration, Plant painting, Plant drawi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5737" y="2691606"/>
            <a:ext cx="1009650" cy="126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" descr="Table PNG fotos | PNG Mar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2243" y="4171272"/>
            <a:ext cx="1538288" cy="862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 descr="Orange Free Png Image, Resolution:2260x2175 HD Png Download - CPPNG.com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59583" y="3787221"/>
            <a:ext cx="1030288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3" descr="Apple PNG Clip Art - Best WEB Clipar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71356" y="5036914"/>
            <a:ext cx="812800" cy="8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3" descr="Elephant PNG image with transparent background | Elephant, Grey elephant,  Animals"/>
          <p:cNvPicPr preferRelativeResize="0"/>
          <p:nvPr/>
        </p:nvPicPr>
        <p:blipFill rotWithShape="1">
          <a:blip r:embed="rId11">
            <a:alphaModFix/>
          </a:blip>
          <a:srcRect l="12455" t="17678" r="8742" b="19076"/>
          <a:stretch/>
        </p:blipFill>
        <p:spPr>
          <a:xfrm>
            <a:off x="544512" y="4951412"/>
            <a:ext cx="1681163" cy="13493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3C8ED0-6ACB-9E66-BD3C-722B5B538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031" y="1585188"/>
            <a:ext cx="520116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Libro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Carro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(o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coche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 / auto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Planta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Mesa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Naranja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Manzana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Elephant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Elefante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9BAD05-8AE9-3066-C30E-AD00BC129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4740" y="1585188"/>
            <a:ext cx="514916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Books — </a:t>
            </a:r>
            <a:r>
              <a:rPr lang="en-US" altLang="en-US" sz="2400" b="1" dirty="0">
                <a:solidFill>
                  <a:srgbClr val="00B050"/>
                </a:solidFill>
                <a:latin typeface="Arial" panose="020B0604020202020204" pitchFamily="34" charset="0"/>
              </a:rPr>
              <a:t>Libros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Cars — </a:t>
            </a:r>
            <a:r>
              <a:rPr lang="en-US" altLang="en-US" sz="2400" b="1" dirty="0">
                <a:solidFill>
                  <a:srgbClr val="00B050"/>
                </a:solidFill>
                <a:latin typeface="Arial" panose="020B0604020202020204" pitchFamily="34" charset="0"/>
              </a:rPr>
              <a:t>Carros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(o </a:t>
            </a:r>
            <a:r>
              <a:rPr lang="en-US" altLang="en-US" sz="2400" b="1" dirty="0" err="1">
                <a:solidFill>
                  <a:srgbClr val="00B050"/>
                </a:solidFill>
                <a:latin typeface="Arial" panose="020B0604020202020204" pitchFamily="34" charset="0"/>
              </a:rPr>
              <a:t>coches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/ </a:t>
            </a:r>
            <a:r>
              <a:rPr lang="en-US" altLang="en-US" sz="2400" b="1" dirty="0">
                <a:solidFill>
                  <a:srgbClr val="00B050"/>
                </a:solidFill>
                <a:latin typeface="Arial" panose="020B0604020202020204" pitchFamily="34" charset="0"/>
              </a:rPr>
              <a:t>autos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Plants — </a:t>
            </a:r>
            <a:r>
              <a:rPr lang="en-US" altLang="en-US" sz="2400" b="1" dirty="0" err="1">
                <a:solidFill>
                  <a:srgbClr val="00B050"/>
                </a:solidFill>
                <a:latin typeface="Arial" panose="020B0604020202020204" pitchFamily="34" charset="0"/>
              </a:rPr>
              <a:t>Plantas</a:t>
            </a:r>
            <a:endParaRPr lang="en-US" altLang="en-US" sz="2400" b="1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Tables — </a:t>
            </a:r>
            <a:r>
              <a:rPr lang="en-US" altLang="en-US" sz="2400" b="1" dirty="0">
                <a:solidFill>
                  <a:srgbClr val="00B050"/>
                </a:solidFill>
                <a:latin typeface="Arial" panose="020B0604020202020204" pitchFamily="34" charset="0"/>
              </a:rPr>
              <a:t>Mesas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Oranges — </a:t>
            </a:r>
            <a:r>
              <a:rPr lang="en-US" altLang="en-US" sz="2400" b="1" dirty="0" err="1">
                <a:solidFill>
                  <a:srgbClr val="00B050"/>
                </a:solidFill>
                <a:latin typeface="Arial" panose="020B0604020202020204" pitchFamily="34" charset="0"/>
              </a:rPr>
              <a:t>Naranjas</a:t>
            </a:r>
            <a:endParaRPr lang="en-US" altLang="en-US" sz="2400" b="1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Apples — </a:t>
            </a:r>
            <a:r>
              <a:rPr lang="en-US" altLang="en-US" sz="2400" b="1" dirty="0">
                <a:solidFill>
                  <a:srgbClr val="00B050"/>
                </a:solidFill>
                <a:latin typeface="Arial" panose="020B0604020202020204" pitchFamily="34" charset="0"/>
              </a:rPr>
              <a:t>Manzanas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Elephants — </a:t>
            </a:r>
            <a:r>
              <a:rPr lang="en-US" altLang="en-US" sz="2400" b="1" dirty="0">
                <a:solidFill>
                  <a:srgbClr val="00B050"/>
                </a:solidFill>
                <a:latin typeface="Arial" panose="020B0604020202020204" pitchFamily="34" charset="0"/>
              </a:rPr>
              <a:t>Elefantes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4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188912"/>
            <a:ext cx="4922838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4450" y="549275"/>
            <a:ext cx="4772025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4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4"/>
          <p:cNvSpPr txBox="1"/>
          <p:nvPr/>
        </p:nvSpPr>
        <p:spPr>
          <a:xfrm>
            <a:off x="141287" y="288924"/>
            <a:ext cx="4922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SPECIAL ENDINGS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10751178" y="668337"/>
            <a:ext cx="1425576" cy="777876"/>
          </a:xfrm>
          <a:prstGeom prst="rightArrow">
            <a:avLst>
              <a:gd name="adj1" fmla="val 50000"/>
              <a:gd name="adj2" fmla="val 49999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10625504" y="1632359"/>
            <a:ext cx="1098551" cy="595314"/>
          </a:xfrm>
          <a:prstGeom prst="rect">
            <a:avLst/>
          </a:prstGeom>
          <a:solidFill>
            <a:srgbClr val="FFFF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10636250" y="3107973"/>
            <a:ext cx="1004889" cy="595314"/>
          </a:xfrm>
          <a:prstGeom prst="rect">
            <a:avLst/>
          </a:prstGeom>
          <a:solidFill>
            <a:srgbClr val="00B05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10636250" y="2413819"/>
            <a:ext cx="1004889" cy="593726"/>
          </a:xfrm>
          <a:prstGeom prst="rect">
            <a:avLst/>
          </a:prstGeom>
          <a:solidFill>
            <a:srgbClr val="FF00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"/>
          <p:cNvSpPr txBox="1"/>
          <p:nvPr/>
        </p:nvSpPr>
        <p:spPr>
          <a:xfrm>
            <a:off x="3713786" y="1226764"/>
            <a:ext cx="232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55244" y="1190625"/>
            <a:ext cx="844375" cy="154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Calibri"/>
              <a:buNone/>
            </a:pPr>
            <a:r>
              <a:rPr lang="en-US" sz="1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4597082" y="630237"/>
            <a:ext cx="2223206" cy="60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lang="en-US" sz="4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SINGULAR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6096000" y="3444101"/>
            <a:ext cx="1678495" cy="601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PLURAL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4" descr="image.jpe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5750" y="1112837"/>
            <a:ext cx="1030288" cy="123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" descr="Cerámico Porcelana Vajilla - Gráficos vectoriales gratis en Pixabay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702" y="3648867"/>
            <a:ext cx="1497013" cy="74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 descr="Peach PNG Image | PNG A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06500" y="2389187"/>
            <a:ext cx="1355725" cy="135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 descr="Caja Imágenes PNG Fondo Transparente | PNG Pla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65412" y="2538412"/>
            <a:ext cx="1417638" cy="141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 descr="Wolf PNG by yotoots on DeviantArt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19398" y="4016222"/>
            <a:ext cx="1678500" cy="97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 descr="Knife PNG Clip Art - Best WEB Clipar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44450" y="5667375"/>
            <a:ext cx="1223963" cy="58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 descr="Clipart de la ciudad PNG | PNG Mart"/>
          <p:cNvPicPr preferRelativeResize="0"/>
          <p:nvPr/>
        </p:nvPicPr>
        <p:blipFill rotWithShape="1">
          <a:blip r:embed="rId11">
            <a:alphaModFix/>
          </a:blip>
          <a:srcRect b="24957"/>
          <a:stretch/>
        </p:blipFill>
        <p:spPr>
          <a:xfrm>
            <a:off x="2317750" y="5051425"/>
            <a:ext cx="2176463" cy="1017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4"/>
          <p:cNvPicPr preferRelativeResize="0"/>
          <p:nvPr/>
        </p:nvPicPr>
        <p:blipFill rotWithShape="1">
          <a:blip r:embed="rId12">
            <a:alphaModFix/>
          </a:blip>
          <a:srcRect l="15883" t="7042" r="17520" b="12557"/>
          <a:stretch/>
        </p:blipFill>
        <p:spPr>
          <a:xfrm>
            <a:off x="970764" y="4517281"/>
            <a:ext cx="1223975" cy="8318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667511-2843-56A9-73F4-8739AD3B3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076" y="1323150"/>
            <a:ext cx="380424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Vestido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Plato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Peach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Durazno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o </a:t>
            </a:r>
            <a:r>
              <a:rPr kumimoji="0" lang="en-US" altLang="en-US" sz="1800" b="1" i="1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melocotón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Caja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Potato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Papa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(o </a:t>
            </a:r>
            <a:r>
              <a:rPr kumimoji="0" lang="en-US" altLang="en-US" sz="1800" b="1" i="1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patata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Wolf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Lobo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Knife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Cuchillo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Ciudad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Juguete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61B375-4ED9-FBAC-2A4C-B57E59653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2989" y="4236214"/>
            <a:ext cx="618630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Dresses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Vestidos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Dishes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Platos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Peaches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Duraznos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(o </a:t>
            </a:r>
            <a:r>
              <a:rPr kumimoji="0" lang="en-US" altLang="en-US" sz="1800" b="1" i="1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melocotones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Boxes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Cajas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Potatoes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Papas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(o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patatas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Wolfs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Lobos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✅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inglés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correcto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sería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Wolves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Knifes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Cuchillos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✅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inglés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correcto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sería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Knives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Cities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Ciudades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Toys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Juguetes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3a81a9aed0e_0_0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" y="188912"/>
            <a:ext cx="3921125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3a81a9aed0e_0_0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" y="581025"/>
            <a:ext cx="3717927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g3a81a9aed0e_0_0"/>
          <p:cNvCxnSpPr/>
          <p:nvPr/>
        </p:nvCxnSpPr>
        <p:spPr>
          <a:xfrm rot="10800000" flipH="1">
            <a:off x="3744912" y="576226"/>
            <a:ext cx="8481900" cy="4800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g3a81a9aed0e_0_0"/>
          <p:cNvSpPr txBox="1"/>
          <p:nvPr/>
        </p:nvSpPr>
        <p:spPr>
          <a:xfrm>
            <a:off x="266700" y="284162"/>
            <a:ext cx="3571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TEST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3a81a9aed0e_0_0"/>
          <p:cNvSpPr/>
          <p:nvPr/>
        </p:nvSpPr>
        <p:spPr>
          <a:xfrm>
            <a:off x="10727071" y="836612"/>
            <a:ext cx="1425600" cy="777900"/>
          </a:xfrm>
          <a:prstGeom prst="rightArrow">
            <a:avLst>
              <a:gd name="adj1" fmla="val 50000"/>
              <a:gd name="adj2" fmla="val 49999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3a81a9aed0e_0_0"/>
          <p:cNvSpPr/>
          <p:nvPr/>
        </p:nvSpPr>
        <p:spPr>
          <a:xfrm>
            <a:off x="10658846" y="1894212"/>
            <a:ext cx="1005000" cy="593700"/>
          </a:xfrm>
          <a:prstGeom prst="rect">
            <a:avLst/>
          </a:prstGeom>
          <a:solidFill>
            <a:srgbClr val="FFFF00">
              <a:alpha val="34120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3a81a9aed0e_0_0"/>
          <p:cNvSpPr/>
          <p:nvPr/>
        </p:nvSpPr>
        <p:spPr>
          <a:xfrm>
            <a:off x="10658846" y="3642734"/>
            <a:ext cx="1005000" cy="595200"/>
          </a:xfrm>
          <a:prstGeom prst="rect">
            <a:avLst/>
          </a:prstGeom>
          <a:solidFill>
            <a:srgbClr val="00B050">
              <a:alpha val="34120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3a81a9aed0e_0_0"/>
          <p:cNvSpPr/>
          <p:nvPr/>
        </p:nvSpPr>
        <p:spPr>
          <a:xfrm>
            <a:off x="10658846" y="2763875"/>
            <a:ext cx="1005000" cy="593700"/>
          </a:xfrm>
          <a:prstGeom prst="rect">
            <a:avLst/>
          </a:prstGeom>
          <a:solidFill>
            <a:srgbClr val="FF0000">
              <a:alpha val="34120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3a81a9aed0e_0_0"/>
          <p:cNvSpPr txBox="1"/>
          <p:nvPr/>
        </p:nvSpPr>
        <p:spPr>
          <a:xfrm>
            <a:off x="4162107" y="1358900"/>
            <a:ext cx="1257300" cy="52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bus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baby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leaf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hero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fox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thief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party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family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echo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shelf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story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hobby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3a81a9aed0e_0_0"/>
          <p:cNvSpPr txBox="1"/>
          <p:nvPr/>
        </p:nvSpPr>
        <p:spPr>
          <a:xfrm>
            <a:off x="4112895" y="701675"/>
            <a:ext cx="2223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lang="en-US" sz="4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SINGULAR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3a81a9aed0e_0_0"/>
          <p:cNvSpPr txBox="1"/>
          <p:nvPr/>
        </p:nvSpPr>
        <p:spPr>
          <a:xfrm>
            <a:off x="8040369" y="665162"/>
            <a:ext cx="1678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lang="en-US" sz="4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PLURAL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3a81a9aed0e_0_0"/>
          <p:cNvSpPr txBox="1"/>
          <p:nvPr/>
        </p:nvSpPr>
        <p:spPr>
          <a:xfrm>
            <a:off x="3018746" y="1406525"/>
            <a:ext cx="7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21" name="Google Shape;121;g3a81a9aed0e_0_0"/>
          <p:cNvSpPr txBox="1"/>
          <p:nvPr/>
        </p:nvSpPr>
        <p:spPr>
          <a:xfrm>
            <a:off x="8040369" y="1357312"/>
            <a:ext cx="1492200" cy="52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buses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babies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leaves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heroes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foxes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thieves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parties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families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echoes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shelves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stories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hobbies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3a81a9aed0e_0_0"/>
          <p:cNvSpPr/>
          <p:nvPr/>
        </p:nvSpPr>
        <p:spPr>
          <a:xfrm>
            <a:off x="7491679" y="1475123"/>
            <a:ext cx="2227200" cy="3795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3a81a9aed0e_0_0"/>
          <p:cNvSpPr/>
          <p:nvPr/>
        </p:nvSpPr>
        <p:spPr>
          <a:xfrm>
            <a:off x="7491679" y="1862005"/>
            <a:ext cx="2227200" cy="3795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3a81a9aed0e_0_0"/>
          <p:cNvSpPr/>
          <p:nvPr/>
        </p:nvSpPr>
        <p:spPr>
          <a:xfrm>
            <a:off x="7491679" y="2288191"/>
            <a:ext cx="2227200" cy="3795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3a81a9aed0e_0_0"/>
          <p:cNvSpPr/>
          <p:nvPr/>
        </p:nvSpPr>
        <p:spPr>
          <a:xfrm>
            <a:off x="7491679" y="2691170"/>
            <a:ext cx="2227200" cy="3795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3a81a9aed0e_0_0"/>
          <p:cNvSpPr/>
          <p:nvPr/>
        </p:nvSpPr>
        <p:spPr>
          <a:xfrm>
            <a:off x="7491679" y="3177458"/>
            <a:ext cx="2227200" cy="3795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3a81a9aed0e_0_0"/>
          <p:cNvSpPr/>
          <p:nvPr/>
        </p:nvSpPr>
        <p:spPr>
          <a:xfrm>
            <a:off x="7491679" y="3560834"/>
            <a:ext cx="2227200" cy="3795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3a81a9aed0e_0_0"/>
          <p:cNvSpPr/>
          <p:nvPr/>
        </p:nvSpPr>
        <p:spPr>
          <a:xfrm>
            <a:off x="7491679" y="4069932"/>
            <a:ext cx="2227200" cy="3795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3a81a9aed0e_0_0"/>
          <p:cNvSpPr/>
          <p:nvPr/>
        </p:nvSpPr>
        <p:spPr>
          <a:xfrm>
            <a:off x="7491679" y="4394797"/>
            <a:ext cx="2227200" cy="3795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3a81a9aed0e_0_0"/>
          <p:cNvSpPr/>
          <p:nvPr/>
        </p:nvSpPr>
        <p:spPr>
          <a:xfrm>
            <a:off x="7491679" y="4955993"/>
            <a:ext cx="2227200" cy="3795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3a81a9aed0e_0_0"/>
          <p:cNvSpPr/>
          <p:nvPr/>
        </p:nvSpPr>
        <p:spPr>
          <a:xfrm>
            <a:off x="7491679" y="5359218"/>
            <a:ext cx="2227200" cy="3795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3a81a9aed0e_0_0"/>
          <p:cNvSpPr/>
          <p:nvPr/>
        </p:nvSpPr>
        <p:spPr>
          <a:xfrm>
            <a:off x="7491679" y="5754269"/>
            <a:ext cx="2227200" cy="3795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3a81a9aed0e_0_0"/>
          <p:cNvSpPr/>
          <p:nvPr/>
        </p:nvSpPr>
        <p:spPr>
          <a:xfrm>
            <a:off x="7491679" y="6134124"/>
            <a:ext cx="2227200" cy="3795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" y="188912"/>
            <a:ext cx="3921126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" y="581025"/>
            <a:ext cx="3717926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5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p5"/>
          <p:cNvSpPr txBox="1"/>
          <p:nvPr/>
        </p:nvSpPr>
        <p:spPr>
          <a:xfrm>
            <a:off x="266700" y="284162"/>
            <a:ext cx="3571875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EXCEPTIONS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10726954" y="584973"/>
            <a:ext cx="1425576" cy="777876"/>
          </a:xfrm>
          <a:prstGeom prst="rightArrow">
            <a:avLst>
              <a:gd name="adj1" fmla="val 50000"/>
              <a:gd name="adj2" fmla="val 49999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11649409" y="1773237"/>
            <a:ext cx="1004888" cy="593726"/>
          </a:xfrm>
          <a:prstGeom prst="rect">
            <a:avLst/>
          </a:prstGeom>
          <a:solidFill>
            <a:srgbClr val="FFFF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11649409" y="3105417"/>
            <a:ext cx="1004888" cy="595313"/>
          </a:xfrm>
          <a:prstGeom prst="rect">
            <a:avLst/>
          </a:prstGeom>
          <a:solidFill>
            <a:srgbClr val="00B05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11649409" y="2439327"/>
            <a:ext cx="1004888" cy="593726"/>
          </a:xfrm>
          <a:prstGeom prst="rect">
            <a:avLst/>
          </a:prstGeom>
          <a:solidFill>
            <a:srgbClr val="FF00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55244" y="1190625"/>
            <a:ext cx="844375" cy="154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Calibri"/>
              <a:buNone/>
            </a:pPr>
            <a:r>
              <a:rPr lang="en-US" sz="1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4858370" y="1463040"/>
            <a:ext cx="1979700" cy="505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Woman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Child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Foot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Tooth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Mouse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Ox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4771707" y="830192"/>
            <a:ext cx="2223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lang="en-US" sz="4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SINGULAR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8500744" y="851607"/>
            <a:ext cx="1678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lang="en-US" sz="4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PLURAL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2516101" y="854660"/>
            <a:ext cx="19797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Artic</a:t>
            </a: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4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-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8590477" y="1556381"/>
            <a:ext cx="1832100" cy="5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Women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People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Children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Teeth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Oxen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endParaRPr sz="4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8606381" y="1557094"/>
            <a:ext cx="1774800" cy="5937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8606381" y="2189631"/>
            <a:ext cx="1774800" cy="5937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8619081" y="4708333"/>
            <a:ext cx="1774800" cy="5937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8605403" y="3446833"/>
            <a:ext cx="1776900" cy="5937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8619081" y="4075796"/>
            <a:ext cx="1774800" cy="5937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8619081" y="5965535"/>
            <a:ext cx="1774800" cy="5937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8606381" y="2828070"/>
            <a:ext cx="1774800" cy="5937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8606381" y="5324953"/>
            <a:ext cx="1774800" cy="5937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6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" y="188912"/>
            <a:ext cx="3921126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" y="581025"/>
            <a:ext cx="3717926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6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" name="Google Shape;168;p6"/>
          <p:cNvSpPr txBox="1"/>
          <p:nvPr/>
        </p:nvSpPr>
        <p:spPr>
          <a:xfrm>
            <a:off x="266700" y="284162"/>
            <a:ext cx="3571875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TEST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10727071" y="836612"/>
            <a:ext cx="1425576" cy="777876"/>
          </a:xfrm>
          <a:prstGeom prst="rightArrow">
            <a:avLst>
              <a:gd name="adj1" fmla="val 50000"/>
              <a:gd name="adj2" fmla="val 49999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11663846" y="1773237"/>
            <a:ext cx="1004889" cy="593726"/>
          </a:xfrm>
          <a:prstGeom prst="rect">
            <a:avLst/>
          </a:prstGeom>
          <a:solidFill>
            <a:srgbClr val="FFFF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11663846" y="3217862"/>
            <a:ext cx="1004889" cy="595313"/>
          </a:xfrm>
          <a:prstGeom prst="rect">
            <a:avLst/>
          </a:prstGeom>
          <a:solidFill>
            <a:srgbClr val="00B05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11663846" y="2497137"/>
            <a:ext cx="1004889" cy="593726"/>
          </a:xfrm>
          <a:prstGeom prst="rect">
            <a:avLst/>
          </a:prstGeom>
          <a:solidFill>
            <a:srgbClr val="FF00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 txBox="1"/>
          <p:nvPr/>
        </p:nvSpPr>
        <p:spPr>
          <a:xfrm>
            <a:off x="4162107" y="1358900"/>
            <a:ext cx="1257410" cy="5194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Eagle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Beach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Country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Watch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6"/>
          <p:cNvSpPr txBox="1"/>
          <p:nvPr/>
        </p:nvSpPr>
        <p:spPr>
          <a:xfrm>
            <a:off x="4112895" y="701675"/>
            <a:ext cx="2223205" cy="601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lang="en-US" sz="4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SINGULAR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8040369" y="665162"/>
            <a:ext cx="1678495" cy="60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lang="en-US" sz="4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PLURAL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 txBox="1"/>
          <p:nvPr/>
        </p:nvSpPr>
        <p:spPr>
          <a:xfrm>
            <a:off x="3018746" y="1406525"/>
            <a:ext cx="7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8040369" y="1357312"/>
            <a:ext cx="1492336" cy="5194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Eagles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Beaches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Countries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Watches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People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Eels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8011429" y="1423947"/>
            <a:ext cx="2227200" cy="3795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8011429" y="1810829"/>
            <a:ext cx="2227200" cy="3795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8011429" y="2237015"/>
            <a:ext cx="2227200" cy="3795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8011429" y="2639994"/>
            <a:ext cx="2227200" cy="3795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8011429" y="3126282"/>
            <a:ext cx="2227264" cy="379414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8011429" y="3509658"/>
            <a:ext cx="2227200" cy="3795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8011429" y="4018756"/>
            <a:ext cx="2227264" cy="379413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6"/>
          <p:cNvSpPr/>
          <p:nvPr/>
        </p:nvSpPr>
        <p:spPr>
          <a:xfrm>
            <a:off x="8011429" y="4343621"/>
            <a:ext cx="2227264" cy="379413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6"/>
          <p:cNvSpPr/>
          <p:nvPr/>
        </p:nvSpPr>
        <p:spPr>
          <a:xfrm>
            <a:off x="8011429" y="4904817"/>
            <a:ext cx="2227264" cy="379414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8011429" y="5308042"/>
            <a:ext cx="2227264" cy="379414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8011429" y="5703093"/>
            <a:ext cx="2227264" cy="379414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8011429" y="6082948"/>
            <a:ext cx="2227264" cy="379414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7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" y="188912"/>
            <a:ext cx="3921126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7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" y="581025"/>
            <a:ext cx="3717926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7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7"/>
          <p:cNvSpPr txBox="1"/>
          <p:nvPr/>
        </p:nvSpPr>
        <p:spPr>
          <a:xfrm>
            <a:off x="266700" y="284162"/>
            <a:ext cx="3571875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Homework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7" descr="Captura de Pantalla 2022-06-14 a la(s) 13.52.4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3650" y="1216610"/>
            <a:ext cx="9664700" cy="49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7"/>
          <p:cNvSpPr/>
          <p:nvPr/>
        </p:nvSpPr>
        <p:spPr>
          <a:xfrm>
            <a:off x="10727071" y="836612"/>
            <a:ext cx="1425576" cy="777876"/>
          </a:xfrm>
          <a:prstGeom prst="rightArrow">
            <a:avLst>
              <a:gd name="adj1" fmla="val 50000"/>
              <a:gd name="adj2" fmla="val 49999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10727071" y="1839912"/>
            <a:ext cx="1004889" cy="593726"/>
          </a:xfrm>
          <a:prstGeom prst="rect">
            <a:avLst/>
          </a:prstGeom>
          <a:solidFill>
            <a:srgbClr val="FFFF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10727071" y="3483891"/>
            <a:ext cx="1004889" cy="595313"/>
          </a:xfrm>
          <a:prstGeom prst="rect">
            <a:avLst/>
          </a:prstGeom>
          <a:solidFill>
            <a:srgbClr val="00B05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10727071" y="2634043"/>
            <a:ext cx="1004889" cy="593726"/>
          </a:xfrm>
          <a:prstGeom prst="rect">
            <a:avLst/>
          </a:prstGeom>
          <a:solidFill>
            <a:srgbClr val="FF00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268</Words>
  <Application>Microsoft Office PowerPoint</Application>
  <PresentationFormat>Widescreen</PresentationFormat>
  <Paragraphs>135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Helvetica Neue</vt:lpstr>
      <vt:lpstr>Calibri</vt:lpstr>
      <vt:lpstr>Arial Black</vt:lpstr>
      <vt:lpstr>Arial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Aaron Ernesto Escobar Duran</cp:lastModifiedBy>
  <cp:revision>1</cp:revision>
  <dcterms:modified xsi:type="dcterms:W3CDTF">2026-02-25T03:17:45Z</dcterms:modified>
</cp:coreProperties>
</file>